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098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2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6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9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6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61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72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22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51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28-Jul-21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6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44CA2EAD-E7C7-4F64-924A-52D34FD7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2EC41-B077-4AEC-A027-75ACE1C0F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5975" y="1080000"/>
            <a:ext cx="6307200" cy="2185200"/>
          </a:xfrm>
        </p:spPr>
        <p:txBody>
          <a:bodyPr>
            <a:normAutofit/>
          </a:bodyPr>
          <a:lstStyle/>
          <a:p>
            <a:r>
              <a:rPr lang="en-US" dirty="0"/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14F6B-6797-48A3-9CD8-663089659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5975" y="4068000"/>
            <a:ext cx="6307200" cy="1710500"/>
          </a:xfrm>
        </p:spPr>
        <p:txBody>
          <a:bodyPr>
            <a:normAutofit fontScale="92500"/>
          </a:bodyPr>
          <a:lstStyle/>
          <a:p>
            <a:r>
              <a:rPr lang="en-US" dirty="0"/>
              <a:t>CSE0402 E-Commerce and Web Engineering</a:t>
            </a:r>
          </a:p>
          <a:p>
            <a:r>
              <a:rPr lang="en-US" dirty="0"/>
              <a:t>Saber Ahmed</a:t>
            </a:r>
          </a:p>
          <a:p>
            <a:r>
              <a:rPr lang="en-US" dirty="0"/>
              <a:t>UG02-44-17-006</a:t>
            </a:r>
          </a:p>
        </p:txBody>
      </p:sp>
      <p:pic>
        <p:nvPicPr>
          <p:cNvPr id="34" name="Picture 3" descr="Stacked digital drawn triangles to form a background">
            <a:extLst>
              <a:ext uri="{FF2B5EF4-FFF2-40B4-BE49-F238E27FC236}">
                <a16:creationId xmlns:a16="http://schemas.microsoft.com/office/drawing/2014/main" id="{EF317C87-8171-473A-9265-4993B472E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4" r="15494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35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9575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5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E7F7-9E5C-49B3-B30D-EA8B5BF6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Section: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48B29-7BA2-4E1D-B1D6-3F7F5DA2B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0" y="1685924"/>
            <a:ext cx="9902120" cy="4572635"/>
          </a:xfrm>
        </p:spPr>
      </p:pic>
    </p:spTree>
    <p:extLst>
      <p:ext uri="{BB962C8B-B14F-4D97-AF65-F5344CB8AC3E}">
        <p14:creationId xmlns:p14="http://schemas.microsoft.com/office/powerpoint/2010/main" val="412116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0F42-E407-45E7-94B7-688CB7CC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4DB21-9D2A-46BC-B66F-77071F139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83" y="1685925"/>
            <a:ext cx="8239235" cy="4040188"/>
          </a:xfrm>
        </p:spPr>
      </p:pic>
    </p:spTree>
    <p:extLst>
      <p:ext uri="{BB962C8B-B14F-4D97-AF65-F5344CB8AC3E}">
        <p14:creationId xmlns:p14="http://schemas.microsoft.com/office/powerpoint/2010/main" val="50397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6ACD-17BF-4798-A236-E82D5BA7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12151"/>
          </a:xfrm>
        </p:spPr>
        <p:txBody>
          <a:bodyPr/>
          <a:lstStyle/>
          <a:p>
            <a:r>
              <a:rPr lang="en-US" dirty="0"/>
              <a:t>Home Page Codes: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30BB4-AEDB-4702-8C01-F48671CF8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82" y="1290320"/>
            <a:ext cx="9925235" cy="5375591"/>
          </a:xfrm>
        </p:spPr>
      </p:pic>
    </p:spTree>
    <p:extLst>
      <p:ext uri="{BB962C8B-B14F-4D97-AF65-F5344CB8AC3E}">
        <p14:creationId xmlns:p14="http://schemas.microsoft.com/office/powerpoint/2010/main" val="70489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B86D7-8817-4E42-B587-615F0E43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Codes: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37C5B3-CA4B-43FF-9A8E-9B9E973CD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0" y="1685924"/>
            <a:ext cx="10213199" cy="5172075"/>
          </a:xfrm>
        </p:spPr>
      </p:pic>
    </p:spTree>
    <p:extLst>
      <p:ext uri="{BB962C8B-B14F-4D97-AF65-F5344CB8AC3E}">
        <p14:creationId xmlns:p14="http://schemas.microsoft.com/office/powerpoint/2010/main" val="405686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A108-49A2-48FA-9734-09041438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Codes: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C59B0-B595-4DA8-ADE8-B8ADCD7B9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0" y="1685924"/>
            <a:ext cx="11202599" cy="5172075"/>
          </a:xfrm>
        </p:spPr>
      </p:pic>
    </p:spTree>
    <p:extLst>
      <p:ext uri="{BB962C8B-B14F-4D97-AF65-F5344CB8AC3E}">
        <p14:creationId xmlns:p14="http://schemas.microsoft.com/office/powerpoint/2010/main" val="136170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C292-9E52-4617-B8F2-0C144821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Section: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316CE-562C-4C3A-B5AE-B151AEB5E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0" y="1685924"/>
            <a:ext cx="10288200" cy="4704715"/>
          </a:xfrm>
        </p:spPr>
      </p:pic>
    </p:spTree>
    <p:extLst>
      <p:ext uri="{BB962C8B-B14F-4D97-AF65-F5344CB8AC3E}">
        <p14:creationId xmlns:p14="http://schemas.microsoft.com/office/powerpoint/2010/main" val="207844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ED07-D53B-40F2-BC53-45397421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Section: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498F8-B514-4979-B5A8-811B7884A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0" y="1685925"/>
            <a:ext cx="9326640" cy="4776786"/>
          </a:xfrm>
        </p:spPr>
      </p:pic>
    </p:spTree>
    <p:extLst>
      <p:ext uri="{BB962C8B-B14F-4D97-AF65-F5344CB8AC3E}">
        <p14:creationId xmlns:p14="http://schemas.microsoft.com/office/powerpoint/2010/main" val="96226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BDD0-991E-47BC-9C71-5B0F8CB4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Section: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26B62-65BF-4E74-969D-F92864FB0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0" y="1685925"/>
            <a:ext cx="10213199" cy="4776786"/>
          </a:xfrm>
        </p:spPr>
      </p:pic>
    </p:spTree>
    <p:extLst>
      <p:ext uri="{BB962C8B-B14F-4D97-AF65-F5344CB8AC3E}">
        <p14:creationId xmlns:p14="http://schemas.microsoft.com/office/powerpoint/2010/main" val="176247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D15D-81EA-4265-91AD-1ED74DD2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Section: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E61927-433B-44DF-84F2-BA4DE4C09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0" y="1685925"/>
            <a:ext cx="9942760" cy="4776786"/>
          </a:xfrm>
        </p:spPr>
      </p:pic>
    </p:spTree>
    <p:extLst>
      <p:ext uri="{BB962C8B-B14F-4D97-AF65-F5344CB8AC3E}">
        <p14:creationId xmlns:p14="http://schemas.microsoft.com/office/powerpoint/2010/main" val="331365836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223A3C"/>
      </a:dk2>
      <a:lt2>
        <a:srgbClr val="E2E5E8"/>
      </a:lt2>
      <a:accent1>
        <a:srgbClr val="B89D7B"/>
      </a:accent1>
      <a:accent2>
        <a:srgbClr val="A5A471"/>
      </a:accent2>
      <a:accent3>
        <a:srgbClr val="97A67E"/>
      </a:accent3>
      <a:accent4>
        <a:srgbClr val="81AE77"/>
      </a:accent4>
      <a:accent5>
        <a:srgbClr val="82AB8B"/>
      </a:accent5>
      <a:accent6>
        <a:srgbClr val="76AD9A"/>
      </a:accent6>
      <a:hlink>
        <a:srgbClr val="6383AB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39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Goudy Old Style</vt:lpstr>
      <vt:lpstr>Wingdings</vt:lpstr>
      <vt:lpstr>FrostyVTI</vt:lpstr>
      <vt:lpstr>Portfolio</vt:lpstr>
      <vt:lpstr>Home Page:</vt:lpstr>
      <vt:lpstr>Home Page Codes:</vt:lpstr>
      <vt:lpstr>Home Page Codes:</vt:lpstr>
      <vt:lpstr>Home Page Codes:</vt:lpstr>
      <vt:lpstr>About Section:</vt:lpstr>
      <vt:lpstr>Skills Section:</vt:lpstr>
      <vt:lpstr>Stats Section:</vt:lpstr>
      <vt:lpstr>Contact Section:</vt:lpstr>
      <vt:lpstr>Portfolio Section: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Saber Ahmed</dc:creator>
  <cp:lastModifiedBy>Saber Ahmed</cp:lastModifiedBy>
  <cp:revision>2</cp:revision>
  <dcterms:created xsi:type="dcterms:W3CDTF">2021-07-28T16:43:52Z</dcterms:created>
  <dcterms:modified xsi:type="dcterms:W3CDTF">2021-07-28T16:56:18Z</dcterms:modified>
</cp:coreProperties>
</file>